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22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8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0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23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55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38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16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12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33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3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CEFD-23CE-47A3-A708-DCB44469AEE3}" type="datetimeFigureOut">
              <a:rPr lang="es-ES" smtClean="0"/>
              <a:t>09/03/2016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9EF4-1452-406B-AB7E-B362E7693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07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pictures.todocoleccion.net/fot/2007/09/01/57834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8415"/>
            <a:ext cx="1584176" cy="106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040" y="208415"/>
            <a:ext cx="1872208" cy="96393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648845"/>
            <a:ext cx="8229600" cy="9495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66"/>
                </a:solidFill>
              </a:rPr>
              <a:t>Taula de </a:t>
            </a:r>
            <a:r>
              <a:rPr lang="es-ES" dirty="0" err="1" smtClean="0">
                <a:solidFill>
                  <a:srgbClr val="000066"/>
                </a:solidFill>
              </a:rPr>
              <a:t>Professionals</a:t>
            </a:r>
            <a:r>
              <a:rPr lang="es-ES" dirty="0" smtClean="0">
                <a:solidFill>
                  <a:srgbClr val="000066"/>
                </a:solidFill>
              </a:rPr>
              <a:t> </a:t>
            </a:r>
            <a:r>
              <a:rPr lang="es-ES" dirty="0">
                <a:solidFill>
                  <a:srgbClr val="000066"/>
                </a:solidFill>
              </a:rPr>
              <a:t/>
            </a:r>
            <a:br>
              <a:rPr lang="es-ES" dirty="0">
                <a:solidFill>
                  <a:srgbClr val="000066"/>
                </a:solidFill>
              </a:rPr>
            </a:br>
            <a:r>
              <a:rPr lang="es-ES" sz="4000" dirty="0"/>
              <a:t>  </a:t>
            </a:r>
            <a:endParaRPr lang="es-ES" sz="4000" b="1" dirty="0">
              <a:solidFill>
                <a:srgbClr val="000066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341" y="1998804"/>
            <a:ext cx="8363272" cy="2870356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dirty="0" err="1" smtClean="0">
                <a:solidFill>
                  <a:srgbClr val="003300"/>
                </a:solidFill>
              </a:rPr>
              <a:t>Ponents</a:t>
            </a:r>
            <a:r>
              <a:rPr lang="es-ES" dirty="0" smtClean="0">
                <a:solidFill>
                  <a:srgbClr val="003300"/>
                </a:solidFill>
              </a:rPr>
              <a:t>: </a:t>
            </a:r>
          </a:p>
          <a:p>
            <a:pPr lvl="1"/>
            <a:r>
              <a:rPr lang="es-ES" dirty="0" smtClean="0">
                <a:solidFill>
                  <a:srgbClr val="003300"/>
                </a:solidFill>
              </a:rPr>
              <a:t>Albert </a:t>
            </a:r>
            <a:r>
              <a:rPr lang="es-ES" dirty="0" err="1" smtClean="0">
                <a:solidFill>
                  <a:srgbClr val="003300"/>
                </a:solidFill>
              </a:rPr>
              <a:t>Tarradellas</a:t>
            </a:r>
            <a:r>
              <a:rPr lang="es-ES" dirty="0" smtClean="0">
                <a:solidFill>
                  <a:srgbClr val="003300"/>
                </a:solidFill>
              </a:rPr>
              <a:t>, </a:t>
            </a:r>
            <a:r>
              <a:rPr lang="es-ES" dirty="0" err="1" smtClean="0">
                <a:solidFill>
                  <a:srgbClr val="003300"/>
                </a:solidFill>
              </a:rPr>
              <a:t>arquitecte</a:t>
            </a:r>
            <a:r>
              <a:rPr lang="es-ES" dirty="0" smtClean="0">
                <a:solidFill>
                  <a:srgbClr val="003300"/>
                </a:solidFill>
              </a:rPr>
              <a:t> de </a:t>
            </a:r>
            <a:r>
              <a:rPr lang="es-ES" dirty="0" err="1" smtClean="0">
                <a:solidFill>
                  <a:srgbClr val="003300"/>
                </a:solidFill>
              </a:rPr>
              <a:t>cooperació</a:t>
            </a:r>
            <a:r>
              <a:rPr lang="es-ES" dirty="0" smtClean="0">
                <a:solidFill>
                  <a:srgbClr val="003300"/>
                </a:solidFill>
              </a:rPr>
              <a:t> </a:t>
            </a:r>
            <a:r>
              <a:rPr lang="es-ES" dirty="0" smtClean="0">
                <a:solidFill>
                  <a:srgbClr val="003300"/>
                </a:solidFill>
              </a:rPr>
              <a:t>internacional</a:t>
            </a:r>
            <a:endParaRPr lang="es-ES" dirty="0" smtClean="0">
              <a:solidFill>
                <a:srgbClr val="003300"/>
              </a:solidFill>
            </a:endParaRPr>
          </a:p>
          <a:p>
            <a:pPr lvl="1"/>
            <a:r>
              <a:rPr lang="es-ES" dirty="0" smtClean="0">
                <a:solidFill>
                  <a:srgbClr val="003300"/>
                </a:solidFill>
              </a:rPr>
              <a:t>Jorge Montobbio,  </a:t>
            </a:r>
            <a:r>
              <a:rPr lang="es-ES" dirty="0" err="1" smtClean="0">
                <a:solidFill>
                  <a:srgbClr val="003300"/>
                </a:solidFill>
              </a:rPr>
              <a:t>directiu</a:t>
            </a:r>
            <a:r>
              <a:rPr lang="es-ES" dirty="0" smtClean="0">
                <a:solidFill>
                  <a:srgbClr val="003300"/>
                </a:solidFill>
              </a:rPr>
              <a:t> </a:t>
            </a:r>
            <a:r>
              <a:rPr lang="es-ES" dirty="0" err="1" smtClean="0">
                <a:solidFill>
                  <a:srgbClr val="003300"/>
                </a:solidFill>
              </a:rPr>
              <a:t>emprenedor</a:t>
            </a:r>
            <a:r>
              <a:rPr lang="es-ES" dirty="0" smtClean="0">
                <a:solidFill>
                  <a:srgbClr val="003300"/>
                </a:solidFill>
              </a:rPr>
              <a:t> social</a:t>
            </a:r>
            <a:endParaRPr lang="es-ES" dirty="0">
              <a:solidFill>
                <a:srgbClr val="003300"/>
              </a:solidFill>
            </a:endParaRPr>
          </a:p>
          <a:p>
            <a:r>
              <a:rPr lang="es-ES" dirty="0" err="1" smtClean="0">
                <a:solidFill>
                  <a:srgbClr val="003300"/>
                </a:solidFill>
              </a:rPr>
              <a:t>Dia</a:t>
            </a:r>
            <a:r>
              <a:rPr lang="es-ES" dirty="0" smtClean="0">
                <a:solidFill>
                  <a:srgbClr val="003300"/>
                </a:solidFill>
              </a:rPr>
              <a:t>: 17 de </a:t>
            </a:r>
            <a:r>
              <a:rPr lang="es-ES" dirty="0" err="1" smtClean="0">
                <a:solidFill>
                  <a:srgbClr val="003300"/>
                </a:solidFill>
              </a:rPr>
              <a:t>Març</a:t>
            </a:r>
            <a:r>
              <a:rPr lang="es-ES" dirty="0" smtClean="0">
                <a:solidFill>
                  <a:srgbClr val="003300"/>
                </a:solidFill>
              </a:rPr>
              <a:t> a les 21 </a:t>
            </a:r>
            <a:r>
              <a:rPr lang="es-ES" dirty="0" err="1" smtClean="0">
                <a:solidFill>
                  <a:srgbClr val="003300"/>
                </a:solidFill>
              </a:rPr>
              <a:t>hores</a:t>
            </a:r>
            <a:endParaRPr lang="es-ES" dirty="0" smtClean="0">
              <a:solidFill>
                <a:srgbClr val="003300"/>
              </a:solidFill>
            </a:endParaRPr>
          </a:p>
          <a:p>
            <a:r>
              <a:rPr lang="es-ES" sz="2600" dirty="0" err="1" smtClean="0">
                <a:solidFill>
                  <a:srgbClr val="003300"/>
                </a:solidFill>
              </a:rPr>
              <a:t>Reflexionarem</a:t>
            </a:r>
            <a:r>
              <a:rPr lang="es-ES" sz="2600" dirty="0" smtClean="0">
                <a:solidFill>
                  <a:srgbClr val="003300"/>
                </a:solidFill>
              </a:rPr>
              <a:t> sobre la </a:t>
            </a:r>
            <a:r>
              <a:rPr lang="es-ES" sz="2600" dirty="0" err="1" smtClean="0">
                <a:solidFill>
                  <a:srgbClr val="003300"/>
                </a:solidFill>
              </a:rPr>
              <a:t>component</a:t>
            </a:r>
            <a:r>
              <a:rPr lang="es-ES" sz="2600" dirty="0" smtClean="0">
                <a:solidFill>
                  <a:srgbClr val="003300"/>
                </a:solidFill>
              </a:rPr>
              <a:t> </a:t>
            </a:r>
            <a:r>
              <a:rPr lang="es-ES" sz="2600" dirty="0" err="1" smtClean="0">
                <a:solidFill>
                  <a:srgbClr val="003300"/>
                </a:solidFill>
              </a:rPr>
              <a:t>solidària</a:t>
            </a:r>
            <a:r>
              <a:rPr lang="es-ES" sz="2600" dirty="0" smtClean="0">
                <a:solidFill>
                  <a:srgbClr val="003300"/>
                </a:solidFill>
              </a:rPr>
              <a:t> de la </a:t>
            </a:r>
            <a:r>
              <a:rPr lang="es-ES" sz="2600" dirty="0" err="1" smtClean="0">
                <a:solidFill>
                  <a:srgbClr val="003300"/>
                </a:solidFill>
              </a:rPr>
              <a:t>nostre</a:t>
            </a:r>
            <a:r>
              <a:rPr lang="es-ES" sz="2600" dirty="0" smtClean="0">
                <a:solidFill>
                  <a:srgbClr val="003300"/>
                </a:solidFill>
              </a:rPr>
              <a:t> vida </a:t>
            </a:r>
            <a:r>
              <a:rPr lang="es-ES" sz="2600" dirty="0" err="1" smtClean="0">
                <a:solidFill>
                  <a:srgbClr val="003300"/>
                </a:solidFill>
              </a:rPr>
              <a:t>professional</a:t>
            </a:r>
            <a:endParaRPr lang="es-ES" dirty="0"/>
          </a:p>
        </p:txBody>
      </p:sp>
      <p:sp>
        <p:nvSpPr>
          <p:cNvPr id="8" name="5 Título"/>
          <p:cNvSpPr txBox="1">
            <a:spLocks/>
          </p:cNvSpPr>
          <p:nvPr/>
        </p:nvSpPr>
        <p:spPr>
          <a:xfrm>
            <a:off x="406602" y="1195310"/>
            <a:ext cx="8229600" cy="79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000066"/>
                </a:solidFill>
              </a:rPr>
              <a:t/>
            </a:r>
            <a:br>
              <a:rPr lang="es-ES" dirty="0" smtClean="0">
                <a:solidFill>
                  <a:srgbClr val="000066"/>
                </a:solidFill>
              </a:rPr>
            </a:br>
            <a:r>
              <a:rPr lang="es-ES" sz="4000" dirty="0" smtClean="0"/>
              <a:t>  </a:t>
            </a:r>
            <a:r>
              <a:rPr lang="es-ES" sz="16000" b="1" dirty="0" err="1" smtClean="0"/>
              <a:t>Opcions</a:t>
            </a:r>
            <a:r>
              <a:rPr lang="es-ES" sz="16000" b="1" dirty="0" smtClean="0"/>
              <a:t> de Vida Laboral Solidaria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000" dirty="0" smtClean="0"/>
              <a:t>     </a:t>
            </a:r>
            <a:endParaRPr lang="es-ES" sz="4000" b="1" dirty="0">
              <a:solidFill>
                <a:srgbClr val="000066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917206" cy="22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96103"/>
            <a:ext cx="2843807" cy="21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49" y="4700725"/>
            <a:ext cx="3026656" cy="21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pictures.todocoleccion.net/fot/2007/09/01/57834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8415"/>
            <a:ext cx="1584176" cy="106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040" y="208415"/>
            <a:ext cx="1872208" cy="96393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648845"/>
            <a:ext cx="8229600" cy="9495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66"/>
                </a:solidFill>
              </a:rPr>
              <a:t>Taula de </a:t>
            </a:r>
            <a:r>
              <a:rPr lang="es-ES" dirty="0" err="1" smtClean="0">
                <a:solidFill>
                  <a:srgbClr val="000066"/>
                </a:solidFill>
              </a:rPr>
              <a:t>Professionals</a:t>
            </a:r>
            <a:r>
              <a:rPr lang="es-ES" dirty="0" smtClean="0">
                <a:solidFill>
                  <a:srgbClr val="000066"/>
                </a:solidFill>
              </a:rPr>
              <a:t> </a:t>
            </a:r>
            <a:r>
              <a:rPr lang="es-ES" dirty="0">
                <a:solidFill>
                  <a:srgbClr val="000066"/>
                </a:solidFill>
              </a:rPr>
              <a:t/>
            </a:r>
            <a:br>
              <a:rPr lang="es-ES" dirty="0">
                <a:solidFill>
                  <a:srgbClr val="000066"/>
                </a:solidFill>
              </a:rPr>
            </a:br>
            <a:r>
              <a:rPr lang="es-ES" sz="4000" dirty="0"/>
              <a:t>  </a:t>
            </a:r>
            <a:endParaRPr lang="es-ES" sz="4000" b="1" dirty="0">
              <a:solidFill>
                <a:srgbClr val="000066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505"/>
          <a:stretch/>
        </p:blipFill>
        <p:spPr>
          <a:xfrm>
            <a:off x="2146407" y="0"/>
            <a:ext cx="5001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Taula de Professionals    </vt:lpstr>
      <vt:lpstr>Taula de Professionals    </vt:lpstr>
    </vt:vector>
  </TitlesOfParts>
  <Company>Nutreco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Taula de Professionals</dc:title>
  <dc:creator>Gerard Santoma Boixeda</dc:creator>
  <cp:lastModifiedBy>Gerard Santoma Boixeda</cp:lastModifiedBy>
  <cp:revision>9</cp:revision>
  <dcterms:created xsi:type="dcterms:W3CDTF">2015-02-28T17:58:32Z</dcterms:created>
  <dcterms:modified xsi:type="dcterms:W3CDTF">2016-03-09T21:38:59Z</dcterms:modified>
</cp:coreProperties>
</file>