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4" r:id="rId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FF0000"/>
    <a:srgbClr val="000080"/>
    <a:srgbClr val="804000"/>
    <a:srgbClr val="66CCFF"/>
    <a:srgbClr val="FF8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8640"/>
    <p:restoredTop sz="94674"/>
  </p:normalViewPr>
  <p:slideViewPr>
    <p:cSldViewPr snapToGrid="0" snapToObjects="1">
      <p:cViewPr>
        <p:scale>
          <a:sx n="108" d="100"/>
          <a:sy n="108" d="100"/>
        </p:scale>
        <p:origin x="144" y="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70E011-D5BF-AF42-8CB4-481D40BBF4DC}" type="datetimeFigureOut">
              <a:rPr lang="es-ES_tradnl" smtClean="0"/>
              <a:t>11/4/18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359CC-AE80-274F-98AC-530A5604FCEA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058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11/4/18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3954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11/4/18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900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11/4/18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606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11/4/18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164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11/4/18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6675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11/4/18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510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11/4/18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841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11/4/18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844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11/4/18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4975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11/4/18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331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597D4-61AF-7A44-9ADA-2320B58E789F}" type="datetimeFigureOut">
              <a:rPr lang="es-ES" smtClean="0"/>
              <a:t>11/4/18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F57C4-8816-164E-B8E8-29153F2D65A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113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597D4-61AF-7A44-9ADA-2320B58E789F}" type="datetimeFigureOut">
              <a:rPr lang="es-ES" smtClean="0"/>
              <a:t>11/4/18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F57C4-8816-164E-B8E8-29153F2D65A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702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r="15182" b="3781"/>
          <a:stretch/>
        </p:blipFill>
        <p:spPr>
          <a:xfrm>
            <a:off x="7666381" y="5708958"/>
            <a:ext cx="1459536" cy="1153985"/>
          </a:xfrm>
          <a:prstGeom prst="rect">
            <a:avLst/>
          </a:prstGeom>
        </p:spPr>
      </p:pic>
      <p:sp>
        <p:nvSpPr>
          <p:cNvPr id="9" name="Cuadro de texto 1"/>
          <p:cNvSpPr txBox="1"/>
          <p:nvPr/>
        </p:nvSpPr>
        <p:spPr>
          <a:xfrm>
            <a:off x="0" y="0"/>
            <a:ext cx="9450008" cy="1375192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3800" b="1" dirty="0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Amor </a:t>
            </a:r>
            <a:r>
              <a:rPr lang="es-ES" sz="3800" b="1" dirty="0" err="1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als</a:t>
            </a:r>
            <a:r>
              <a:rPr lang="es-ES" sz="3800" b="1" dirty="0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 </a:t>
            </a:r>
            <a:r>
              <a:rPr lang="es-ES" sz="3800" b="1" dirty="0" err="1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altres</a:t>
            </a:r>
            <a:r>
              <a:rPr lang="es-ES" sz="3800" b="1" dirty="0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 en tota </a:t>
            </a:r>
            <a:r>
              <a:rPr lang="es-ES" sz="3800" b="1" dirty="0" err="1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circumstància</a:t>
            </a:r>
            <a:endParaRPr lang="es-ES" sz="3800" b="1" dirty="0">
              <a:solidFill>
                <a:srgbClr val="FF0000"/>
              </a:solidFill>
              <a:latin typeface="Apple Casual"/>
              <a:ea typeface="ＭＳ 明朝"/>
              <a:cs typeface="Times New Roman"/>
            </a:endParaRPr>
          </a:p>
          <a:p>
            <a:pPr algn="ctr"/>
            <a:r>
              <a:rPr lang="es-ES" sz="3200" b="1" dirty="0" err="1" smtClean="0">
                <a:solidFill>
                  <a:srgbClr val="7030A0"/>
                </a:solidFill>
                <a:latin typeface="Apple Casual"/>
                <a:ea typeface="ＭＳ 明朝"/>
                <a:cs typeface="Times New Roman"/>
              </a:rPr>
              <a:t>amb</a:t>
            </a:r>
            <a:r>
              <a:rPr lang="es-ES" sz="3200" b="1" dirty="0" smtClean="0">
                <a:solidFill>
                  <a:schemeClr val="accent3">
                    <a:lumMod val="50000"/>
                  </a:schemeClr>
                </a:solidFill>
                <a:latin typeface="Apple Casual"/>
                <a:ea typeface="ＭＳ 明朝"/>
                <a:cs typeface="Times New Roman"/>
              </a:rPr>
              <a:t> </a:t>
            </a:r>
            <a:r>
              <a:rPr lang="es-ES" sz="3200" b="1" dirty="0" err="1" smtClean="0">
                <a:solidFill>
                  <a:srgbClr val="7030A0"/>
                </a:solidFill>
                <a:latin typeface="Apple Casual"/>
                <a:ea typeface="ＭＳ 明朝"/>
                <a:cs typeface="Times New Roman"/>
              </a:rPr>
              <a:t>Etty</a:t>
            </a:r>
            <a:r>
              <a:rPr lang="es-ES" sz="3200" b="1" dirty="0" smtClean="0">
                <a:solidFill>
                  <a:srgbClr val="7030A0"/>
                </a:solidFill>
                <a:latin typeface="Apple Casual"/>
                <a:ea typeface="ＭＳ 明朝"/>
                <a:cs typeface="Times New Roman"/>
              </a:rPr>
              <a:t> </a:t>
            </a:r>
            <a:r>
              <a:rPr lang="es-ES" sz="3200" b="1" dirty="0" err="1" smtClean="0">
                <a:solidFill>
                  <a:srgbClr val="7030A0"/>
                </a:solidFill>
                <a:latin typeface="Apple Casual"/>
                <a:ea typeface="ＭＳ 明朝"/>
                <a:cs typeface="Times New Roman"/>
              </a:rPr>
              <a:t>Hillesum</a:t>
            </a:r>
            <a:endParaRPr lang="es-ES" sz="3200" b="1" dirty="0">
              <a:solidFill>
                <a:schemeClr val="accent3">
                  <a:lumMod val="50000"/>
                </a:schemeClr>
              </a:solidFill>
              <a:latin typeface="Apple Casual"/>
              <a:ea typeface="ＭＳ 明朝"/>
              <a:cs typeface="Times New Roman"/>
            </a:endParaRPr>
          </a:p>
          <a:p>
            <a:pPr algn="ctr"/>
            <a:r>
              <a:rPr lang="es-ES_tradnl" sz="3200" dirty="0">
                <a:solidFill>
                  <a:srgbClr val="800080"/>
                </a:solidFill>
                <a:latin typeface="Apple Casual"/>
                <a:ea typeface="ＭＳ 明朝"/>
                <a:cs typeface="Times New Roman"/>
              </a:rPr>
              <a:t>	</a:t>
            </a:r>
            <a:endParaRPr lang="es-ES_tradnl" sz="3200" dirty="0" smtClean="0">
              <a:solidFill>
                <a:srgbClr val="7030A0"/>
              </a:solidFill>
              <a:latin typeface="Apple Casual"/>
              <a:ea typeface="ＭＳ 明朝"/>
              <a:cs typeface="Times New Roman"/>
            </a:endParaRPr>
          </a:p>
          <a:p>
            <a:r>
              <a:rPr lang="es-ES_tradnl" sz="3200" dirty="0">
                <a:solidFill>
                  <a:srgbClr val="800080"/>
                </a:solidFill>
                <a:latin typeface="Apple Casual"/>
                <a:ea typeface="ＭＳ 明朝"/>
                <a:cs typeface="Times New Roman"/>
              </a:rPr>
              <a:t>	</a:t>
            </a:r>
            <a:r>
              <a:rPr lang="es-ES_tradnl" sz="3200" dirty="0" smtClean="0">
                <a:solidFill>
                  <a:srgbClr val="800080"/>
                </a:solidFill>
                <a:latin typeface="Apple Casual"/>
                <a:ea typeface="ＭＳ 明朝"/>
                <a:cs typeface="Times New Roman"/>
              </a:rPr>
              <a:t>										</a:t>
            </a:r>
          </a:p>
          <a:p>
            <a:r>
              <a:rPr lang="es-ES_tradnl" sz="3200" dirty="0" smtClean="0">
                <a:solidFill>
                  <a:srgbClr val="800080"/>
                </a:solidFill>
                <a:latin typeface="Apple Casual"/>
                <a:ea typeface="ＭＳ 明朝"/>
                <a:cs typeface="Times New Roman"/>
              </a:rPr>
              <a:t>											</a:t>
            </a:r>
          </a:p>
          <a:p>
            <a:r>
              <a:rPr lang="es-ES_tradnl" sz="3200" dirty="0" smtClean="0">
                <a:solidFill>
                  <a:srgbClr val="800080"/>
                </a:solidFill>
                <a:latin typeface="Apple Casual"/>
                <a:ea typeface="ＭＳ 明朝"/>
                <a:cs typeface="Times New Roman"/>
              </a:rPr>
              <a:t>		</a:t>
            </a:r>
            <a:endParaRPr lang="ca-ES" sz="3600" dirty="0" smtClean="0">
              <a:solidFill>
                <a:srgbClr val="000000"/>
              </a:solidFill>
              <a:effectLst/>
              <a:latin typeface="Apple Casu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ca-ES" sz="3600" dirty="0" smtClean="0">
              <a:solidFill>
                <a:srgbClr val="FF0000"/>
              </a:solidFill>
              <a:effectLst/>
              <a:latin typeface="Apple Casu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endParaRPr lang="ca-ES" sz="3600" dirty="0" smtClean="0">
              <a:solidFill>
                <a:srgbClr val="800080"/>
              </a:solidFill>
              <a:effectLst/>
              <a:latin typeface="Apple Casual"/>
              <a:ea typeface="ＭＳ 明朝"/>
              <a:cs typeface="Times New Roman"/>
            </a:endParaRPr>
          </a:p>
        </p:txBody>
      </p:sp>
      <p:sp>
        <p:nvSpPr>
          <p:cNvPr id="7" name="Cuadro de texto 3"/>
          <p:cNvSpPr txBox="1"/>
          <p:nvPr/>
        </p:nvSpPr>
        <p:spPr>
          <a:xfrm>
            <a:off x="5854535" y="3453529"/>
            <a:ext cx="3289465" cy="1027055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endParaRPr lang="es-ES" sz="2000" b="1" dirty="0" smtClean="0">
              <a:solidFill>
                <a:schemeClr val="accent3">
                  <a:lumMod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spcAft>
                <a:spcPts val="0"/>
              </a:spcAft>
            </a:pPr>
            <a:r>
              <a:rPr lang="es-ES" b="1" i="1" dirty="0" err="1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Diumenge</a:t>
            </a:r>
            <a:r>
              <a:rPr lang="es-ES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 22 ABRIL</a:t>
            </a:r>
          </a:p>
          <a:p>
            <a:pPr>
              <a:spcAft>
                <a:spcPts val="0"/>
              </a:spcAft>
            </a:pPr>
            <a:r>
              <a:rPr lang="es-ES" dirty="0" err="1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Oratori</a:t>
            </a:r>
            <a:r>
              <a:rPr lang="es-ES" dirty="0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 </a:t>
            </a:r>
            <a:r>
              <a:rPr lang="es-ES" dirty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Centre Borja</a:t>
            </a:r>
            <a:endParaRPr lang="es-ES_tradnl" dirty="0">
              <a:solidFill>
                <a:srgbClr val="FF0000"/>
              </a:solidFill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ca-ES" sz="2000" b="1" dirty="0">
                <a:solidFill>
                  <a:srgbClr val="FF0000"/>
                </a:solidFill>
                <a:effectLst/>
                <a:ea typeface="ＭＳ 明朝"/>
                <a:cs typeface="Times New Roman"/>
              </a:rPr>
              <a:t> </a:t>
            </a:r>
            <a:endParaRPr lang="es-ES_tradnl" sz="2000" dirty="0">
              <a:solidFill>
                <a:srgbClr val="FF0000"/>
              </a:solidFill>
              <a:effectLst/>
              <a:ea typeface="ＭＳ 明朝"/>
              <a:cs typeface="Times New Roman"/>
            </a:endParaRPr>
          </a:p>
        </p:txBody>
      </p:sp>
      <p:sp>
        <p:nvSpPr>
          <p:cNvPr id="10" name="Cuadro de texto 3"/>
          <p:cNvSpPr txBox="1"/>
          <p:nvPr/>
        </p:nvSpPr>
        <p:spPr>
          <a:xfrm>
            <a:off x="5854535" y="4392038"/>
            <a:ext cx="3333715" cy="849964"/>
          </a:xfrm>
          <a:prstGeom prst="rect">
            <a:avLst/>
          </a:prstGeom>
          <a:noFill/>
          <a:ln>
            <a:noFill/>
          </a:ln>
          <a:effectLst/>
          <a:extLst>
            <a:ext uri="{C572A759-6A51-4108-AA02-DFA0A04FC94B}">
              <ma14:wrappingTextBoxFlag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es-ES" b="1" i="1" dirty="0" smtClean="0">
                <a:solidFill>
                  <a:srgbClr val="FF0000"/>
                </a:solidFill>
                <a:latin typeface="Arial" charset="0"/>
                <a:ea typeface="Arial" charset="0"/>
                <a:cs typeface="Arial" charset="0"/>
              </a:rPr>
              <a:t>				</a:t>
            </a:r>
          </a:p>
          <a:p>
            <a:pPr>
              <a:spcAft>
                <a:spcPts val="0"/>
              </a:spcAft>
            </a:pPr>
            <a:r>
              <a:rPr lang="es-ES" dirty="0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19:00:</a:t>
            </a:r>
            <a:r>
              <a:rPr lang="es-ES" b="1" dirty="0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trobada </a:t>
            </a:r>
            <a:r>
              <a:rPr lang="es-ES" b="1" dirty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i </a:t>
            </a:r>
            <a:r>
              <a:rPr lang="es-ES" b="1" dirty="0" err="1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salutacions</a:t>
            </a:r>
            <a:endParaRPr lang="es-ES" b="1" dirty="0">
              <a:solidFill>
                <a:srgbClr val="FF0000"/>
              </a:solidFill>
              <a:latin typeface="Apple Casual"/>
              <a:ea typeface="ＭＳ 明朝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es-ES" dirty="0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19:30:</a:t>
            </a:r>
            <a:r>
              <a:rPr lang="es-ES" b="1" dirty="0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inici </a:t>
            </a:r>
            <a:r>
              <a:rPr lang="es-ES" b="1" dirty="0" err="1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pregària</a:t>
            </a:r>
            <a:r>
              <a:rPr lang="es-ES" dirty="0" smtClean="0">
                <a:solidFill>
                  <a:srgbClr val="FF0000"/>
                </a:solidFill>
                <a:latin typeface="Apple Casual"/>
                <a:ea typeface="ＭＳ 明朝"/>
                <a:cs typeface="Times New Roman"/>
              </a:rPr>
              <a:t>					</a:t>
            </a:r>
            <a:r>
              <a:rPr lang="ca-ES" sz="2000" b="1" dirty="0">
                <a:solidFill>
                  <a:srgbClr val="660066"/>
                </a:solidFill>
                <a:effectLst/>
                <a:ea typeface="ＭＳ 明朝"/>
                <a:cs typeface="Times New Roman"/>
              </a:rPr>
              <a:t> </a:t>
            </a:r>
            <a:endParaRPr lang="es-ES_tradnl" sz="2000" dirty="0">
              <a:solidFill>
                <a:srgbClr val="660066"/>
              </a:solidFill>
              <a:effectLst/>
              <a:ea typeface="ＭＳ 明朝"/>
              <a:cs typeface="Times New Roman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5213" r="4857" b="30798"/>
          <a:stretch/>
        </p:blipFill>
        <p:spPr>
          <a:xfrm>
            <a:off x="6885920" y="790735"/>
            <a:ext cx="1946907" cy="2326358"/>
          </a:xfrm>
          <a:prstGeom prst="rect">
            <a:avLst/>
          </a:prstGeom>
          <a:ln w="47625" cmpd="sng">
            <a:solidFill>
              <a:srgbClr val="800080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4"/>
          <a:srcRect l="22505" r="3267"/>
          <a:stretch/>
        </p:blipFill>
        <p:spPr>
          <a:xfrm>
            <a:off x="712519" y="1375192"/>
            <a:ext cx="4963885" cy="4948664"/>
          </a:xfrm>
          <a:prstGeom prst="rect">
            <a:avLst/>
          </a:prstGeom>
          <a:ln w="57150">
            <a:solidFill>
              <a:srgbClr val="800080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10370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15</Words>
  <Application>Microsoft Macintosh PowerPoint</Application>
  <PresentationFormat>Presentación en pantalla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Apple Casual</vt:lpstr>
      <vt:lpstr>Calibri</vt:lpstr>
      <vt:lpstr>ＭＳ 明朝</vt:lpstr>
      <vt:lpstr>Times New Roman</vt:lpstr>
      <vt:lpstr>Arial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** **</dc:creator>
  <cp:lastModifiedBy>Josep Lluís Bisbal Tudela</cp:lastModifiedBy>
  <cp:revision>85</cp:revision>
  <dcterms:created xsi:type="dcterms:W3CDTF">2014-01-19T22:54:19Z</dcterms:created>
  <dcterms:modified xsi:type="dcterms:W3CDTF">2018-04-11T21:26:02Z</dcterms:modified>
</cp:coreProperties>
</file>