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0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6"/>
    <a:srgbClr val="800080"/>
    <a:srgbClr val="804000"/>
    <a:srgbClr val="FF0000"/>
    <a:srgbClr val="000080"/>
    <a:srgbClr val="66CCFF"/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7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E011-D5BF-AF42-8CB4-481D40BBF4DC}" type="datetimeFigureOut">
              <a:rPr lang="es-ES_tradnl" smtClean="0"/>
              <a:t>07/12/2019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59CC-AE80-274F-98AC-530A5604FCE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5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95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0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1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10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1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9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13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97D4-61AF-7A44-9ADA-2320B58E789F}" type="datetimeFigureOut">
              <a:rPr lang="es-ES" smtClean="0"/>
              <a:t>07/12/2019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57C4-8816-164E-B8E8-29153F2D6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87" r="15182" b="18899"/>
          <a:stretch/>
        </p:blipFill>
        <p:spPr>
          <a:xfrm>
            <a:off x="7612083" y="5885329"/>
            <a:ext cx="1425334" cy="972671"/>
          </a:xfrm>
          <a:prstGeom prst="rect">
            <a:avLst/>
          </a:prstGeom>
        </p:spPr>
      </p:pic>
      <p:sp>
        <p:nvSpPr>
          <p:cNvPr id="9" name="Cuadro de texto 1"/>
          <p:cNvSpPr txBox="1"/>
          <p:nvPr/>
        </p:nvSpPr>
        <p:spPr>
          <a:xfrm>
            <a:off x="154379" y="56013"/>
            <a:ext cx="9073042" cy="159065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4400" dirty="0">
                <a:solidFill>
                  <a:srgbClr val="007636"/>
                </a:solidFill>
                <a:latin typeface="Apple Casual"/>
                <a:ea typeface="ＭＳ 明朝"/>
                <a:cs typeface="Times New Roman"/>
              </a:rPr>
              <a:t>Esperar contra tota </a:t>
            </a:r>
            <a:r>
              <a:rPr lang="es-ES_tradnl" sz="4400" dirty="0" err="1">
                <a:solidFill>
                  <a:srgbClr val="007636"/>
                </a:solidFill>
                <a:latin typeface="Apple Casual"/>
                <a:ea typeface="ＭＳ 明朝"/>
                <a:cs typeface="Times New Roman"/>
              </a:rPr>
              <a:t>esperança</a:t>
            </a:r>
            <a:endParaRPr lang="es-ES_tradnl" sz="4400" dirty="0">
              <a:solidFill>
                <a:srgbClr val="007636"/>
              </a:solidFill>
              <a:latin typeface="Apple Casual"/>
              <a:ea typeface="ＭＳ 明朝"/>
              <a:cs typeface="Times New Roman"/>
            </a:endParaRPr>
          </a:p>
          <a:p>
            <a:pPr algn="ctr"/>
            <a:r>
              <a:rPr lang="es-ES" sz="2400" b="1" dirty="0" err="1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Pregant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 </a:t>
            </a:r>
            <a:r>
              <a:rPr lang="es-ES" sz="2400" b="1" dirty="0" err="1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amb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 el </a:t>
            </a:r>
            <a:r>
              <a:rPr lang="es-ES" sz="2400" b="1" dirty="0" err="1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llibre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 :</a:t>
            </a:r>
          </a:p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“Es bueno Creer en Jesús” de </a:t>
            </a:r>
            <a:r>
              <a:rPr lang="es-ES" sz="2400" b="1" dirty="0" err="1">
                <a:solidFill>
                  <a:schemeClr val="accent2">
                    <a:lumMod val="75000"/>
                  </a:schemeClr>
                </a:solidFill>
                <a:latin typeface="Apple Casual"/>
                <a:ea typeface="ＭＳ 明朝"/>
                <a:cs typeface="Times New Roman"/>
              </a:rPr>
              <a:t>J.A.Pagola</a:t>
            </a:r>
            <a:endParaRPr lang="es-ES_tradnl" sz="2400" dirty="0">
              <a:solidFill>
                <a:srgbClr val="7030A0"/>
              </a:solidFill>
              <a:latin typeface="Apple Casual"/>
              <a:ea typeface="ＭＳ 明朝"/>
              <a:cs typeface="Times New Roman"/>
            </a:endParaRPr>
          </a:p>
          <a:p>
            <a:r>
              <a:rPr lang="es-ES_tradnl" sz="3200" dirty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									</a:t>
            </a:r>
          </a:p>
          <a:p>
            <a:r>
              <a:rPr lang="es-ES_tradnl" sz="3200" dirty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									</a:t>
            </a:r>
          </a:p>
          <a:p>
            <a:r>
              <a:rPr lang="es-ES_tradnl" sz="3200" dirty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</a:t>
            </a:r>
            <a:endParaRPr lang="ca-ES" sz="3600" dirty="0">
              <a:solidFill>
                <a:srgbClr val="FF0000"/>
              </a:solidFill>
              <a:effectLst/>
              <a:latin typeface="Apple Casu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ca-ES" sz="3600" dirty="0">
              <a:solidFill>
                <a:srgbClr val="800080"/>
              </a:solidFill>
              <a:effectLst/>
              <a:latin typeface="Apple Casual"/>
              <a:ea typeface="ＭＳ 明朝"/>
              <a:cs typeface="Times New Roman"/>
            </a:endParaRPr>
          </a:p>
        </p:txBody>
      </p:sp>
      <p:sp>
        <p:nvSpPr>
          <p:cNvPr id="7" name="Cuadro de texto 3"/>
          <p:cNvSpPr txBox="1"/>
          <p:nvPr/>
        </p:nvSpPr>
        <p:spPr>
          <a:xfrm>
            <a:off x="250429" y="5391175"/>
            <a:ext cx="3289465" cy="64901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s-ES" sz="2000" b="1" dirty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s-ES" b="1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Diumenge</a:t>
            </a:r>
            <a:r>
              <a:rPr lang="es-ES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15 Desembre</a:t>
            </a:r>
          </a:p>
          <a:p>
            <a:pPr>
              <a:spcAft>
                <a:spcPts val="0"/>
              </a:spcAft>
            </a:pPr>
            <a:r>
              <a:rPr lang="es-ES" dirty="0" err="1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Oratori</a:t>
            </a:r>
            <a:r>
              <a:rPr lang="es-ES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 Centre Borja</a:t>
            </a:r>
            <a:endParaRPr lang="es-ES_tradnl" dirty="0">
              <a:solidFill>
                <a:srgbClr val="FF0000"/>
              </a:solidFill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ca-ES" sz="2000" b="1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 </a:t>
            </a:r>
            <a:endParaRPr lang="es-ES_tradnl" sz="20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0" name="Cuadro de texto 3"/>
          <p:cNvSpPr txBox="1"/>
          <p:nvPr/>
        </p:nvSpPr>
        <p:spPr>
          <a:xfrm>
            <a:off x="3539894" y="5460347"/>
            <a:ext cx="3333715" cy="8499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19:00:</a:t>
            </a:r>
            <a:r>
              <a:rPr lang="es-ES" b="1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trobada i </a:t>
            </a:r>
            <a:r>
              <a:rPr lang="es-ES" b="1" dirty="0" err="1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salutacions</a:t>
            </a:r>
            <a:endParaRPr lang="es-ES" b="1" dirty="0">
              <a:solidFill>
                <a:srgbClr val="FF0000"/>
              </a:solidFill>
              <a:latin typeface="Apple Casu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19:30:</a:t>
            </a:r>
            <a:r>
              <a:rPr lang="es-ES" b="1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inici </a:t>
            </a:r>
            <a:r>
              <a:rPr lang="es-ES" b="1" dirty="0" err="1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pregària</a:t>
            </a:r>
            <a:r>
              <a:rPr lang="es-ES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					</a:t>
            </a:r>
            <a:r>
              <a:rPr lang="ca-ES" sz="2000" b="1" dirty="0">
                <a:solidFill>
                  <a:srgbClr val="660066"/>
                </a:solidFill>
                <a:effectLst/>
                <a:ea typeface="ＭＳ 明朝"/>
                <a:cs typeface="Times New Roman"/>
              </a:rPr>
              <a:t> </a:t>
            </a:r>
            <a:endParaRPr lang="es-ES_tradnl" sz="2000" dirty="0">
              <a:solidFill>
                <a:srgbClr val="660066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3456" b="670"/>
          <a:stretch/>
        </p:blipFill>
        <p:spPr>
          <a:xfrm>
            <a:off x="6751417" y="2125683"/>
            <a:ext cx="2286000" cy="3397126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>
                <a:alpha val="48000"/>
              </a:srgbClr>
            </a:solidFill>
          </a:ln>
          <a:effectLst>
            <a:softEdge rad="2286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58" y="1584141"/>
            <a:ext cx="5792872" cy="39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28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Apple Casual</vt:lpstr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** **</dc:creator>
  <cp:lastModifiedBy>Josep Lluis Bisbal</cp:lastModifiedBy>
  <cp:revision>116</cp:revision>
  <dcterms:created xsi:type="dcterms:W3CDTF">2014-01-19T22:54:19Z</dcterms:created>
  <dcterms:modified xsi:type="dcterms:W3CDTF">2019-12-07T21:12:06Z</dcterms:modified>
</cp:coreProperties>
</file>