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804000"/>
    <a:srgbClr val="FF0000"/>
    <a:srgbClr val="000080"/>
    <a:srgbClr val="66CCFF"/>
    <a:srgbClr val="FF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Grid="0" snapToObjects="1">
      <p:cViewPr>
        <p:scale>
          <a:sx n="108" d="100"/>
          <a:sy n="108" d="100"/>
        </p:scale>
        <p:origin x="129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0E011-D5BF-AF42-8CB4-481D40BBF4DC}" type="datetimeFigureOut">
              <a:rPr lang="es-ES_tradnl" smtClean="0"/>
              <a:t>16/11/19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359CC-AE80-274F-98AC-530A5604FCE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5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95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00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06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16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10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41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44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97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31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13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97D4-61AF-7A44-9ADA-2320B58E789F}" type="datetimeFigureOut">
              <a:rPr lang="es-ES" smtClean="0"/>
              <a:t>16/11/19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57C4-8816-164E-B8E8-29153F2D65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02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987" r="15182" b="18899"/>
          <a:stretch/>
        </p:blipFill>
        <p:spPr>
          <a:xfrm>
            <a:off x="7612083" y="5885329"/>
            <a:ext cx="1425334" cy="972671"/>
          </a:xfrm>
          <a:prstGeom prst="rect">
            <a:avLst/>
          </a:prstGeom>
        </p:spPr>
      </p:pic>
      <p:sp>
        <p:nvSpPr>
          <p:cNvPr id="9" name="Cuadro de texto 1"/>
          <p:cNvSpPr txBox="1"/>
          <p:nvPr/>
        </p:nvSpPr>
        <p:spPr>
          <a:xfrm>
            <a:off x="154379" y="56013"/>
            <a:ext cx="9073042" cy="159065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4400" dirty="0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El </a:t>
            </a:r>
            <a:r>
              <a:rPr lang="es-ES_tradnl" sz="4400" dirty="0" err="1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cristià</a:t>
            </a:r>
            <a:r>
              <a:rPr lang="es-ES_tradnl" sz="4400" dirty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 </a:t>
            </a:r>
            <a:r>
              <a:rPr lang="es-ES_tradnl" sz="4400" dirty="0" err="1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davant</a:t>
            </a:r>
            <a:r>
              <a:rPr lang="es-ES_tradnl" sz="4400" dirty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 </a:t>
            </a:r>
            <a:r>
              <a:rPr lang="es-ES_tradnl" sz="4400" dirty="0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el </a:t>
            </a:r>
            <a:r>
              <a:rPr lang="es-ES_tradnl" sz="4400" dirty="0" err="1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sofriment</a:t>
            </a:r>
            <a:endParaRPr lang="es-ES_tradnl" sz="4400" dirty="0" smtClean="0">
              <a:solidFill>
                <a:srgbClr val="800080"/>
              </a:solidFill>
              <a:latin typeface="Apple Casual"/>
              <a:ea typeface="ＭＳ 明朝"/>
              <a:cs typeface="Times New Roman"/>
            </a:endParaRPr>
          </a:p>
          <a:p>
            <a:pPr algn="ctr"/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Pregant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amb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 el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llibre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 :</a:t>
            </a:r>
          </a:p>
          <a:p>
            <a:pPr algn="ctr"/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“Es bueno Creer en 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Jesús”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de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pple Casual"/>
                <a:ea typeface="ＭＳ 明朝"/>
                <a:cs typeface="Times New Roman"/>
              </a:rPr>
              <a:t>J.A.Pagola</a:t>
            </a:r>
            <a:endParaRPr lang="es-ES_tradnl" sz="2400" dirty="0">
              <a:solidFill>
                <a:srgbClr val="7030A0"/>
              </a:solidFill>
              <a:latin typeface="Apple Casual"/>
              <a:ea typeface="ＭＳ 明朝"/>
              <a:cs typeface="Times New Roman"/>
            </a:endParaRPr>
          </a:p>
          <a:p>
            <a:r>
              <a:rPr lang="es-ES_tradnl" sz="3200" dirty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	</a:t>
            </a:r>
            <a:r>
              <a:rPr lang="es-ES_tradnl" sz="3200" dirty="0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										</a:t>
            </a:r>
          </a:p>
          <a:p>
            <a:r>
              <a:rPr lang="es-ES_tradnl" sz="3200" dirty="0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											</a:t>
            </a:r>
          </a:p>
          <a:p>
            <a:r>
              <a:rPr lang="es-ES_tradnl" sz="3200" dirty="0" smtClean="0">
                <a:solidFill>
                  <a:srgbClr val="800080"/>
                </a:solidFill>
                <a:latin typeface="Apple Casual"/>
                <a:ea typeface="ＭＳ 明朝"/>
                <a:cs typeface="Times New Roman"/>
              </a:rPr>
              <a:t>		</a:t>
            </a:r>
            <a:endParaRPr lang="ca-ES" sz="3600" dirty="0" smtClean="0">
              <a:solidFill>
                <a:srgbClr val="FF0000"/>
              </a:solidFill>
              <a:effectLst/>
              <a:latin typeface="Apple Casu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ca-ES" sz="3600" dirty="0" smtClean="0">
              <a:solidFill>
                <a:srgbClr val="800080"/>
              </a:solidFill>
              <a:effectLst/>
              <a:latin typeface="Apple Casual"/>
              <a:ea typeface="ＭＳ 明朝"/>
              <a:cs typeface="Times New Roman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3456" b="670"/>
          <a:stretch/>
        </p:blipFill>
        <p:spPr>
          <a:xfrm>
            <a:off x="6573015" y="1373070"/>
            <a:ext cx="2286000" cy="3397126"/>
          </a:xfrm>
          <a:prstGeom prst="rect">
            <a:avLst/>
          </a:prstGeom>
          <a:solidFill>
            <a:schemeClr val="bg1"/>
          </a:solidFill>
          <a:ln cmpd="sng">
            <a:solidFill>
              <a:srgbClr val="FF0000">
                <a:alpha val="48000"/>
              </a:srgbClr>
            </a:solidFill>
          </a:ln>
          <a:effectLst>
            <a:softEdge rad="2286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754" y="1637345"/>
            <a:ext cx="4172997" cy="4172997"/>
          </a:xfrm>
          <a:prstGeom prst="rect">
            <a:avLst/>
          </a:prstGeom>
        </p:spPr>
      </p:pic>
      <p:sp>
        <p:nvSpPr>
          <p:cNvPr id="12" name="Cuadro de texto 3"/>
          <p:cNvSpPr txBox="1"/>
          <p:nvPr/>
        </p:nvSpPr>
        <p:spPr>
          <a:xfrm>
            <a:off x="5384956" y="4281677"/>
            <a:ext cx="3955489" cy="209217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endParaRPr lang="es-ES" sz="2000" b="1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es-ES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      </a:t>
            </a:r>
            <a:r>
              <a:rPr lang="es-ES" b="1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Diumenge</a:t>
            </a:r>
            <a:r>
              <a:rPr lang="es-ES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24 NOVEMBRE</a:t>
            </a:r>
            <a:endParaRPr lang="es-ES" b="1" i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endParaRPr lang="es-ES" b="1" i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9:00: </a:t>
            </a:r>
            <a:r>
              <a:rPr lang="es-ES" b="1" dirty="0" err="1" smtClean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trobada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 </a:t>
            </a: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i </a:t>
            </a:r>
            <a:r>
              <a:rPr lang="es-ES" b="1" dirty="0" err="1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salutacions</a:t>
            </a:r>
            <a:endParaRPr lang="es-ES" b="1" dirty="0">
              <a:solidFill>
                <a:schemeClr val="accent3">
                  <a:lumMod val="50000"/>
                </a:schemeClr>
              </a:solidFill>
              <a:latin typeface="Apple Casu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9:30</a:t>
            </a:r>
            <a:r>
              <a:rPr lang="es-ES" dirty="0" smtClean="0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: </a:t>
            </a:r>
            <a:r>
              <a:rPr lang="es-ES" b="1" dirty="0" err="1" smtClean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inici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 </a:t>
            </a:r>
            <a:r>
              <a:rPr lang="es-ES" b="1" dirty="0" err="1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pregària</a:t>
            </a:r>
            <a:endParaRPr lang="es-ES" b="1" dirty="0">
              <a:solidFill>
                <a:schemeClr val="accent3">
                  <a:lumMod val="50000"/>
                </a:schemeClr>
              </a:solidFill>
              <a:latin typeface="Apple Casu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13:00 </a:t>
            </a:r>
            <a:r>
              <a:rPr lang="es-ES" b="1" dirty="0" err="1" smtClean="0">
                <a:solidFill>
                  <a:schemeClr val="accent3">
                    <a:lumMod val="50000"/>
                  </a:schemeClr>
                </a:solidFill>
                <a:latin typeface="Apple Casual"/>
                <a:ea typeface="ＭＳ 明朝"/>
                <a:cs typeface="Times New Roman"/>
              </a:rPr>
              <a:t>Eucaristia</a:t>
            </a:r>
            <a:endParaRPr lang="es-ES" dirty="0">
              <a:solidFill>
                <a:schemeClr val="tx1"/>
              </a:solidFill>
              <a:latin typeface="Apple Casu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s-ES" dirty="0" err="1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Oratori</a:t>
            </a:r>
            <a:r>
              <a:rPr lang="es-ES" dirty="0">
                <a:solidFill>
                  <a:srgbClr val="FF0000"/>
                </a:solidFill>
                <a:latin typeface="Apple Casual"/>
                <a:ea typeface="ＭＳ 明朝"/>
                <a:cs typeface="Times New Roman"/>
              </a:rPr>
              <a:t> Centre Borja</a:t>
            </a:r>
            <a:endParaRPr lang="es-ES_tradnl" dirty="0">
              <a:solidFill>
                <a:srgbClr val="FF0000"/>
              </a:solidFill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ca-ES" sz="2000" b="1" dirty="0">
                <a:solidFill>
                  <a:srgbClr val="660066"/>
                </a:solidFill>
                <a:effectLst/>
                <a:ea typeface="ＭＳ 明朝"/>
                <a:cs typeface="Times New Roman"/>
              </a:rPr>
              <a:t> </a:t>
            </a:r>
            <a:endParaRPr lang="es-ES_tradnl" sz="2000" dirty="0">
              <a:solidFill>
                <a:srgbClr val="660066"/>
              </a:solidFill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3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37</Words>
  <Application>Microsoft Macintosh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Apple Casual</vt:lpstr>
      <vt:lpstr>Arial</vt:lpstr>
      <vt:lpstr>Calibri</vt:lpstr>
      <vt:lpstr>ＭＳ 明朝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** **</dc:creator>
  <cp:lastModifiedBy>Josep Lluís Bisbal Tudela</cp:lastModifiedBy>
  <cp:revision>114</cp:revision>
  <dcterms:created xsi:type="dcterms:W3CDTF">2014-01-19T22:54:19Z</dcterms:created>
  <dcterms:modified xsi:type="dcterms:W3CDTF">2019-11-16T18:07:22Z</dcterms:modified>
</cp:coreProperties>
</file>